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4C6B1-E2E2-D74E-61D9-E322C6AD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4735DAA-904C-C722-2793-AD6457D4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5CBE-1DD8-4251-A9FD-405D5B613C21}" type="datetimeFigureOut">
              <a:rPr lang="nl-NL" smtClean="0"/>
              <a:t>30-4-2025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EA71060-76B0-9512-119B-0D0798BCC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FBA6AB7-8A87-2C97-6500-BBD9CD19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AF71-96AD-4FCA-AE27-CE202DA5F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91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CAB1AC7-886B-D075-E18C-4837E3CC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99AF8C-60EE-2D23-DE19-0BC0793F8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9D1801-D10C-68BF-47ED-FF510B082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65CBE-1DD8-4251-A9FD-405D5B613C21}" type="datetimeFigureOut">
              <a:rPr lang="nl-NL" smtClean="0"/>
              <a:t>30-4-2025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D645CF-3459-6274-F690-857983EEE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2E93F7-6570-43A0-AA23-607A2B2F4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CAF71-96AD-4FCA-AE27-CE202DA5F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6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2E5C31D-FF42-6B2B-1B8D-63553F964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DC9F84-CD9B-9052-4AC0-530432CED4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4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0BDCF49-17E0-50D6-2A3A-532C6D400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608B6E-2867-6295-168C-E7BEB71D97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6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F7AB54C-22FF-E51C-96C4-92616141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29E9F2-F3C6-6431-D74B-04E9CFEBB5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7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9A12A60-CC8F-1AD5-3B0F-97F07780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1AB7121-13AF-E19C-C4D6-B4FB3CE17D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5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F912BFD-D7B4-B2F3-7240-1058C6225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488782D-68A1-8D05-8D59-3A247281F9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7AA2814-EA4C-DE9C-0A69-682A830D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9420EB2-6C40-5E07-A4AF-CF9D9D93D7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27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EA76C1D-D8EB-2E27-AEED-0ABC23CE3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DB3D25-6A03-10DC-AB70-2BD717DFE3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95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0CC1047-4E8C-FD29-560D-6FB47654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D76A260-869C-D6CB-62DD-E399838454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6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AF01B8B-89A4-F943-B71E-5FD98EA4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83240D-837E-EE76-CAD9-DD45B25517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17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27EDCA2-E05C-A31F-A45E-ADBCE1C5A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14C3998-BD7F-3FA2-B305-D8A8A65D2B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9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17E353F-9471-F9A3-8043-EE62FF81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B6BFFAA-B2A1-D345-6B36-8A18A7E935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6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3AEC341-68C8-CBC6-D9EB-981860B51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F0F1DE-E927-6065-5F34-CFB2C9A6BC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0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79B85D5-1315-D811-8E7C-CD1E63B6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3E27245-26A3-8CE4-333B-331E30DFD9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0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DEB2C5C-BBB4-B6A8-3706-0056ECF72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ED5EAC8-3C24-51B9-E04F-DD1FB30A51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4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6AEBC72-90B5-1130-F72C-F32B5BB7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5488C88-429F-27D3-7EF4-5344F8E9B8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8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A0E6599-2541-6023-D9F9-24C3F892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5B8F07E-C018-7547-62CF-C4B5264B50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8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8723FC2-A2F4-60E4-AA2D-6829D06D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514BBB-39E6-AC84-CAC9-5C5DF59CD4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3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AFDCA67-CC8C-86EF-B5FD-B9F86003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6E3E305-3C71-7CFD-5DFF-A0723F1580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E100C40-B4BA-0DDF-4F2C-5561371F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3CF50C4-6F84-3676-72E5-B9C72E313A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52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C32126E-0E4C-2442-B4AA-401A270EC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91A2896-4A1B-C65E-D0EB-66A9AF0AAA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5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FBEA5F0-0A4D-22D1-613E-DE59EEA9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8617FA5-6754-9B42-E74B-D3A43F0B60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017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2025-04-30T14:22:33Z</dcterms:created>
  <dcterms:modified xsi:type="dcterms:W3CDTF">2025-04-30T14:22:33Z</dcterms:modified>
</cp:coreProperties>
</file>